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9" r:id="rId3"/>
    <p:sldId id="279" r:id="rId4"/>
    <p:sldId id="276" r:id="rId5"/>
    <p:sldId id="260" r:id="rId6"/>
    <p:sldId id="282" r:id="rId7"/>
    <p:sldId id="289" r:id="rId8"/>
    <p:sldId id="291" r:id="rId9"/>
    <p:sldId id="290" r:id="rId10"/>
    <p:sldId id="261" r:id="rId11"/>
    <p:sldId id="274" r:id="rId12"/>
    <p:sldId id="272" r:id="rId13"/>
    <p:sldId id="285" r:id="rId14"/>
    <p:sldId id="275" r:id="rId15"/>
    <p:sldId id="277" r:id="rId16"/>
    <p:sldId id="280" r:id="rId17"/>
    <p:sldId id="281" r:id="rId18"/>
    <p:sldId id="283" r:id="rId19"/>
    <p:sldId id="267" r:id="rId20"/>
    <p:sldId id="278" r:id="rId21"/>
    <p:sldId id="270" r:id="rId22"/>
    <p:sldId id="268" r:id="rId23"/>
    <p:sldId id="258" r:id="rId24"/>
    <p:sldId id="269" r:id="rId25"/>
    <p:sldId id="292" r:id="rId26"/>
    <p:sldId id="293" r:id="rId27"/>
    <p:sldId id="294" r:id="rId28"/>
    <p:sldId id="286" r:id="rId29"/>
    <p:sldId id="287" r:id="rId30"/>
    <p:sldId id="288" r:id="rId31"/>
    <p:sldId id="265" r:id="rId32"/>
    <p:sldId id="263" r:id="rId33"/>
    <p:sldId id="264" r:id="rId34"/>
    <p:sldId id="27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Demographics</a:t>
            </a:r>
            <a:r>
              <a:rPr lang="en-US" baseline="0" dirty="0" smtClean="0"/>
              <a:t> 1998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Montessori</c:v>
                </c:pt>
                <c:pt idx="1">
                  <c:v>Historic Neighborhood</c:v>
                </c:pt>
                <c:pt idx="2">
                  <c:v>Dual Language Speakers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45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3C48-EAEC-4FDF-8DBB-55E71AD2A03F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0DA36-4F08-4E96-878E-DA02984F7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4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community now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0DA36-4F08-4E96-878E-DA02984F72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1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</a:t>
            </a:r>
            <a:r>
              <a:rPr lang="en-US" baseline="0" dirty="0" smtClean="0"/>
              <a:t> a lullaby cd for every baby to remember Grandma Twinkie’s 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0DA36-4F08-4E96-878E-DA02984F72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0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diverse Drew Community pre 2000. The American</a:t>
            </a:r>
            <a:r>
              <a:rPr lang="en-US" baseline="0" dirty="0" smtClean="0"/>
              <a:t> Dream Quilt and Lullaby Project. Washington Post. Arlington Foundation. George Mason </a:t>
            </a:r>
            <a:r>
              <a:rPr lang="en-US" baseline="0" dirty="0" err="1" smtClean="0"/>
              <a:t>Universty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0DA36-4F08-4E96-878E-DA02984F72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 miles away. Humming a tuneless</a:t>
            </a:r>
            <a:r>
              <a:rPr lang="en-US" baseline="0" dirty="0" smtClean="0"/>
              <a:t> melody when rolling pie dough or rocking the baby. Smile a while.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0DA36-4F08-4E96-878E-DA02984F72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2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308F-9B4F-48F6-A486-7394EC6B3E2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CBF3-DA23-45EE-972C-7A90ADDC1E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308F-9B4F-48F6-A486-7394EC6B3E2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CBF3-DA23-45EE-972C-7A90ADDC1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308F-9B4F-48F6-A486-7394EC6B3E2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CBF3-DA23-45EE-972C-7A90ADDC1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308F-9B4F-48F6-A486-7394EC6B3E2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CBF3-DA23-45EE-972C-7A90ADDC1E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308F-9B4F-48F6-A486-7394EC6B3E2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CBF3-DA23-45EE-972C-7A90ADDC1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308F-9B4F-48F6-A486-7394EC6B3E2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CBF3-DA23-45EE-972C-7A90ADDC1E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308F-9B4F-48F6-A486-7394EC6B3E2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CBF3-DA23-45EE-972C-7A90ADDC1E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308F-9B4F-48F6-A486-7394EC6B3E2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CBF3-DA23-45EE-972C-7A90ADDC1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308F-9B4F-48F6-A486-7394EC6B3E2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CBF3-DA23-45EE-972C-7A90ADDC1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308F-9B4F-48F6-A486-7394EC6B3E2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CBF3-DA23-45EE-972C-7A90ADDC1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308F-9B4F-48F6-A486-7394EC6B3E2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CBF3-DA23-45EE-972C-7A90ADDC1E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25308F-9B4F-48F6-A486-7394EC6B3E2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55CBF3-DA23-45EE-972C-7A90ADDC1E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Y4q72k6Vdo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odea.edu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sBr0gUqjy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licehixson@yahoo.com" TargetMode="External"/><Relationship Id="rId2" Type="http://schemas.openxmlformats.org/officeDocument/2006/relationships/hyperlink" Target="mailto:Alice.hixson@am.dodea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Connecting Dreams with the People in Our Community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Lullaby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Lullaby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823047"/>
            <a:ext cx="4016375" cy="27118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soft gentle song sung to make a child go to </a:t>
            </a:r>
            <a:r>
              <a:rPr lang="en-US" dirty="0" smtClean="0"/>
              <a:t>sleep</a:t>
            </a:r>
          </a:p>
          <a:p>
            <a:endParaRPr lang="en-US" i="1" dirty="0"/>
          </a:p>
          <a:p>
            <a:r>
              <a:rPr lang="en-US" i="1" dirty="0" smtClean="0"/>
              <a:t>She </a:t>
            </a:r>
            <a:r>
              <a:rPr lang="en-US" i="1" dirty="0"/>
              <a:t>sang her baby a lullaby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</p:spPr>
        <p:txBody>
          <a:bodyPr/>
          <a:lstStyle/>
          <a:p>
            <a:r>
              <a:rPr lang="en-US" b="0" dirty="0" err="1">
                <a:effectLst/>
              </a:rPr>
              <a:t>Ar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Hyd</a:t>
            </a:r>
            <a:r>
              <a:rPr lang="en-US" b="0" dirty="0">
                <a:effectLst/>
              </a:rPr>
              <a:t> a </a:t>
            </a:r>
            <a:r>
              <a:rPr lang="en-US" b="0" dirty="0" err="1">
                <a:effectLst/>
              </a:rPr>
              <a:t>Nos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3346450" cy="347503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All Through the Night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1971"/>
            <a:ext cx="4735289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7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6545953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71600" y="5181600"/>
            <a:ext cx="6512511" cy="1143000"/>
          </a:xfrm>
        </p:spPr>
        <p:txBody>
          <a:bodyPr/>
          <a:lstStyle/>
          <a:p>
            <a:r>
              <a:rPr lang="en-US" dirty="0" smtClean="0"/>
              <a:t>All through the Night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90600" y="304800"/>
            <a:ext cx="6400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Sleep my child and peace attend thee</a:t>
            </a:r>
          </a:p>
          <a:p>
            <a:r>
              <a:rPr lang="en-US" dirty="0" smtClean="0"/>
              <a:t>All through the night</a:t>
            </a:r>
          </a:p>
          <a:p>
            <a:r>
              <a:rPr lang="en-US" dirty="0" smtClean="0"/>
              <a:t>Guardian angels God will send thee</a:t>
            </a:r>
          </a:p>
          <a:p>
            <a:r>
              <a:rPr lang="en-US" dirty="0" smtClean="0"/>
              <a:t>All through the night.</a:t>
            </a:r>
          </a:p>
          <a:p>
            <a:endParaRPr lang="en-US" dirty="0" smtClean="0"/>
          </a:p>
          <a:p>
            <a:r>
              <a:rPr lang="en-US" dirty="0" smtClean="0"/>
              <a:t>Soft the drowsy hours are creeping</a:t>
            </a:r>
          </a:p>
          <a:p>
            <a:r>
              <a:rPr lang="en-US" dirty="0" smtClean="0"/>
              <a:t>Hill and dale in thunder keeping</a:t>
            </a:r>
          </a:p>
          <a:p>
            <a:r>
              <a:rPr lang="en-US" dirty="0" smtClean="0"/>
              <a:t>I my loving watch am keeping</a:t>
            </a:r>
          </a:p>
          <a:p>
            <a:r>
              <a:rPr lang="en-US" dirty="0" smtClean="0"/>
              <a:t>All through the night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Lullabies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43400"/>
            <a:ext cx="6512511" cy="1143000"/>
          </a:xfrm>
        </p:spPr>
        <p:txBody>
          <a:bodyPr/>
          <a:lstStyle/>
          <a:p>
            <a:r>
              <a:rPr lang="en-US" sz="3600" dirty="0" smtClean="0"/>
              <a:t>All the Pretty Little Horses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Hush-a-bye, don’t you cry.</a:t>
            </a:r>
          </a:p>
          <a:p>
            <a:r>
              <a:rPr lang="en-US" dirty="0" smtClean="0"/>
              <a:t>Go to sleepy little baby.</a:t>
            </a:r>
          </a:p>
          <a:p>
            <a:r>
              <a:rPr lang="en-US" dirty="0" smtClean="0"/>
              <a:t>When you wake you shall have</a:t>
            </a:r>
          </a:p>
          <a:p>
            <a:r>
              <a:rPr lang="en-US" dirty="0" smtClean="0"/>
              <a:t>All the pretty little horses.</a:t>
            </a:r>
          </a:p>
          <a:p>
            <a:r>
              <a:rPr lang="en-US" dirty="0" smtClean="0"/>
              <a:t>Blacks and bays, Dapples and greys,</a:t>
            </a:r>
          </a:p>
          <a:p>
            <a:r>
              <a:rPr lang="en-US" dirty="0" smtClean="0"/>
              <a:t>Coach and six a little horses.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Hush-a-bye, don't you </a:t>
            </a:r>
            <a:r>
              <a:rPr lang="en-US" dirty="0" smtClean="0"/>
              <a:t>cry, Go </a:t>
            </a:r>
            <a:r>
              <a:rPr lang="en-US" dirty="0"/>
              <a:t>to sleep my little </a:t>
            </a:r>
            <a:r>
              <a:rPr lang="en-US" dirty="0" smtClean="0"/>
              <a:t>baby.</a:t>
            </a:r>
          </a:p>
          <a:p>
            <a:r>
              <a:rPr lang="en-US" dirty="0" smtClean="0"/>
              <a:t>Hush-a-bye</a:t>
            </a:r>
            <a:r>
              <a:rPr lang="en-US" dirty="0"/>
              <a:t>, don't you </a:t>
            </a:r>
            <a:r>
              <a:rPr lang="en-US" dirty="0" smtClean="0"/>
              <a:t>cry,</a:t>
            </a:r>
          </a:p>
          <a:p>
            <a:r>
              <a:rPr lang="en-US" dirty="0" smtClean="0"/>
              <a:t>Go </a:t>
            </a:r>
            <a:r>
              <a:rPr lang="en-US" dirty="0"/>
              <a:t>to sleep my little </a:t>
            </a:r>
            <a:r>
              <a:rPr lang="en-US" dirty="0" smtClean="0"/>
              <a:t>baby.</a:t>
            </a:r>
          </a:p>
          <a:p>
            <a:r>
              <a:rPr lang="en-US" dirty="0" smtClean="0"/>
              <a:t>When </a:t>
            </a:r>
            <a:r>
              <a:rPr lang="en-US" dirty="0"/>
              <a:t>you wake you shall </a:t>
            </a:r>
            <a:r>
              <a:rPr lang="en-US" dirty="0" smtClean="0"/>
              <a:t>have</a:t>
            </a:r>
          </a:p>
          <a:p>
            <a:r>
              <a:rPr lang="en-US" dirty="0" smtClean="0"/>
              <a:t>All </a:t>
            </a:r>
            <a:r>
              <a:rPr lang="en-US" dirty="0"/>
              <a:t>the pretty little horses.</a:t>
            </a:r>
          </a:p>
        </p:txBody>
      </p:sp>
    </p:spTree>
    <p:extLst>
      <p:ext uri="{BB962C8B-B14F-4D97-AF65-F5344CB8AC3E}">
        <p14:creationId xmlns:p14="http://schemas.microsoft.com/office/powerpoint/2010/main" val="31734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142999" y="731518"/>
            <a:ext cx="3346704" cy="55168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Hush little </a:t>
            </a:r>
            <a:r>
              <a:rPr lang="en-US" dirty="0"/>
              <a:t>baby, don't say a word,</a:t>
            </a:r>
          </a:p>
          <a:p>
            <a:r>
              <a:rPr lang="en-US" dirty="0"/>
              <a:t>Papa's </a:t>
            </a:r>
            <a:r>
              <a:rPr lang="en-US" dirty="0" err="1"/>
              <a:t>gonna</a:t>
            </a:r>
            <a:r>
              <a:rPr lang="en-US" dirty="0"/>
              <a:t> buy you a mockingbird.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And if that mockingbird won't sing,</a:t>
            </a:r>
          </a:p>
          <a:p>
            <a:r>
              <a:rPr lang="en-US" dirty="0"/>
              <a:t>Papa's </a:t>
            </a:r>
            <a:r>
              <a:rPr lang="en-US" dirty="0" err="1"/>
              <a:t>gonna</a:t>
            </a:r>
            <a:r>
              <a:rPr lang="en-US" dirty="0"/>
              <a:t> buy you a diamond ring.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And if that diamond ring turns to brass,</a:t>
            </a:r>
          </a:p>
          <a:p>
            <a:r>
              <a:rPr lang="en-US" dirty="0"/>
              <a:t>Papa's </a:t>
            </a:r>
            <a:r>
              <a:rPr lang="en-US" dirty="0" err="1"/>
              <a:t>gonna</a:t>
            </a:r>
            <a:r>
              <a:rPr lang="en-US" dirty="0"/>
              <a:t> buy you a looking glass.</a:t>
            </a:r>
          </a:p>
          <a:p>
            <a:r>
              <a:rPr lang="en-US" dirty="0"/>
              <a:t>And if that looking glass gets broke,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2" y="457200"/>
            <a:ext cx="3346704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Papa's </a:t>
            </a:r>
            <a:r>
              <a:rPr lang="en-US" dirty="0" err="1"/>
              <a:t>gonna</a:t>
            </a:r>
            <a:r>
              <a:rPr lang="en-US" dirty="0"/>
              <a:t> buy you a </a:t>
            </a:r>
            <a:r>
              <a:rPr lang="en-US" dirty="0" err="1"/>
              <a:t>billy</a:t>
            </a:r>
            <a:r>
              <a:rPr lang="en-US" dirty="0"/>
              <a:t> goat.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And if that </a:t>
            </a:r>
            <a:r>
              <a:rPr lang="en-US" dirty="0" err="1"/>
              <a:t>billy</a:t>
            </a:r>
            <a:r>
              <a:rPr lang="en-US" dirty="0"/>
              <a:t> goat won't pull,</a:t>
            </a:r>
          </a:p>
          <a:p>
            <a:r>
              <a:rPr lang="en-US" dirty="0"/>
              <a:t>Papa's </a:t>
            </a:r>
            <a:r>
              <a:rPr lang="en-US" dirty="0" err="1"/>
              <a:t>gonna</a:t>
            </a:r>
            <a:r>
              <a:rPr lang="en-US" dirty="0"/>
              <a:t> buy you a cart and bull.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And if that cart and bull turn over,</a:t>
            </a:r>
          </a:p>
          <a:p>
            <a:r>
              <a:rPr lang="en-US" dirty="0"/>
              <a:t>Papa's </a:t>
            </a:r>
            <a:r>
              <a:rPr lang="en-US" dirty="0" err="1"/>
              <a:t>gonna</a:t>
            </a:r>
            <a:r>
              <a:rPr lang="en-US" dirty="0"/>
              <a:t> buy you a dog named Rover.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And if that dog named Rover won't bark,</a:t>
            </a:r>
          </a:p>
          <a:p>
            <a:r>
              <a:rPr lang="en-US" dirty="0"/>
              <a:t>Papa's </a:t>
            </a:r>
            <a:r>
              <a:rPr lang="en-US" dirty="0" err="1"/>
              <a:t>gonna</a:t>
            </a:r>
            <a:r>
              <a:rPr lang="en-US" dirty="0"/>
              <a:t> buy you a horse and cart.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And if that horse and cart fall down,</a:t>
            </a:r>
          </a:p>
          <a:p>
            <a:r>
              <a:rPr lang="en-US" dirty="0"/>
              <a:t>You'll still be the sweetest little baby in town!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African Lullaby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Omo</a:t>
            </a:r>
            <a:r>
              <a:rPr lang="en-US" dirty="0" smtClean="0"/>
              <a:t> </a:t>
            </a:r>
            <a:r>
              <a:rPr lang="en-US" dirty="0" err="1" smtClean="0"/>
              <a:t>Elipse</a:t>
            </a:r>
            <a:r>
              <a:rPr lang="en-US" dirty="0" smtClean="0"/>
              <a:t> Arts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07336"/>
            <a:ext cx="6858000" cy="26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93481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1135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8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Community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Our Neighborhood, Our County, Our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Drew Students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16131933"/>
              </p:ext>
            </p:extLst>
          </p:nvPr>
        </p:nvGraphicFramePr>
        <p:xfrm>
          <a:off x="1143000" y="731838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10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562600"/>
            <a:ext cx="6512511" cy="1143000"/>
          </a:xfrm>
        </p:spPr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754880"/>
          </a:xfrm>
        </p:spPr>
        <p:txBody>
          <a:bodyPr/>
          <a:lstStyle/>
          <a:p>
            <a:r>
              <a:rPr lang="en-US" dirty="0" smtClean="0"/>
              <a:t>Learn lullabies</a:t>
            </a:r>
          </a:p>
          <a:p>
            <a:r>
              <a:rPr lang="en-US" dirty="0" smtClean="0"/>
              <a:t>Make an interview plan</a:t>
            </a:r>
          </a:p>
          <a:p>
            <a:r>
              <a:rPr lang="en-US" dirty="0" smtClean="0"/>
              <a:t>Gather Data</a:t>
            </a:r>
          </a:p>
          <a:p>
            <a:r>
              <a:rPr lang="en-US" dirty="0" smtClean="0"/>
              <a:t>Share back what you found</a:t>
            </a:r>
          </a:p>
          <a:p>
            <a:r>
              <a:rPr lang="en-US" dirty="0" smtClean="0"/>
              <a:t>Teach each other the new songs</a:t>
            </a:r>
          </a:p>
          <a:p>
            <a:r>
              <a:rPr lang="en-US" dirty="0" smtClean="0"/>
              <a:t>Compile songs via Finale or </a:t>
            </a:r>
            <a:r>
              <a:rPr lang="en-US" dirty="0" err="1" smtClean="0"/>
              <a:t>Sibeilus</a:t>
            </a:r>
            <a:endParaRPr lang="en-US" dirty="0" smtClean="0"/>
          </a:p>
          <a:p>
            <a:r>
              <a:rPr lang="en-US" dirty="0" smtClean="0"/>
              <a:t>Write new Lullabies using: note writing software, or Orff instrumentation, or combination.</a:t>
            </a:r>
          </a:p>
          <a:p>
            <a:r>
              <a:rPr lang="en-US" dirty="0" smtClean="0"/>
              <a:t>Teach each other the new compositions</a:t>
            </a:r>
          </a:p>
          <a:p>
            <a:r>
              <a:rPr lang="en-US" dirty="0" smtClean="0"/>
              <a:t>Plan one or more culminating activities.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33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3400"/>
            <a:ext cx="4169871" cy="420624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4953000"/>
            <a:ext cx="6512511" cy="1143000"/>
          </a:xfrm>
        </p:spPr>
        <p:txBody>
          <a:bodyPr/>
          <a:lstStyle/>
          <a:p>
            <a:r>
              <a:rPr lang="en-US" sz="4400" dirty="0" smtClean="0"/>
              <a:t>Ask the Right Question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688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024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Published Illustrated lullaby book</a:t>
            </a:r>
          </a:p>
          <a:p>
            <a:r>
              <a:rPr lang="en-US" dirty="0" smtClean="0"/>
              <a:t>Published edited CD of sung lullabies</a:t>
            </a:r>
          </a:p>
          <a:p>
            <a:r>
              <a:rPr lang="en-US" dirty="0" smtClean="0"/>
              <a:t>Performance event with cultural foods and dress</a:t>
            </a:r>
          </a:p>
          <a:p>
            <a:r>
              <a:rPr lang="en-US" dirty="0" smtClean="0"/>
              <a:t>Small performances at local venues: Pre-school classes after lunch, Senior Citizens meetings, PTA, School Board.</a:t>
            </a:r>
          </a:p>
          <a:p>
            <a:r>
              <a:rPr lang="en-US" dirty="0" smtClean="0"/>
              <a:t>Arts Integrated Project with individual Quilt piece representing your family or culture.</a:t>
            </a:r>
          </a:p>
          <a:p>
            <a:r>
              <a:rPr lang="en-US" dirty="0" smtClean="0"/>
              <a:t>Mary Cassatt Style self portrait by students with their interview subject displayed with their </a:t>
            </a:r>
          </a:p>
          <a:p>
            <a:r>
              <a:rPr lang="en-US" dirty="0" smtClean="0"/>
              <a:t>lullaby.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5410200"/>
            <a:ext cx="6512511" cy="1143000"/>
          </a:xfrm>
        </p:spPr>
        <p:txBody>
          <a:bodyPr/>
          <a:lstStyle/>
          <a:p>
            <a:r>
              <a:rPr lang="en-US" dirty="0" smtClean="0"/>
              <a:t>Project Possibilities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llSizeRender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23" r="-60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7334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mily 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14" r="-58114"/>
          <a:stretch>
            <a:fillRect/>
          </a:stretch>
        </p:blipFill>
        <p:spPr>
          <a:xfrm>
            <a:off x="228600" y="685800"/>
            <a:ext cx="9123115" cy="4953000"/>
          </a:xfrm>
        </p:spPr>
      </p:pic>
    </p:spTree>
    <p:extLst>
      <p:ext uri="{BB962C8B-B14F-4D97-AF65-F5344CB8AC3E}">
        <p14:creationId xmlns:p14="http://schemas.microsoft.com/office/powerpoint/2010/main" val="250739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by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3" b="27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3013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21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Century Applications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Your Community</a:t>
            </a:r>
          </a:p>
          <a:p>
            <a:r>
              <a:rPr lang="en-US" dirty="0" smtClean="0"/>
              <a:t>Your social media outreach</a:t>
            </a:r>
          </a:p>
          <a:p>
            <a:r>
              <a:rPr lang="en-US" dirty="0" smtClean="0"/>
              <a:t>Your technology infrastructure</a:t>
            </a:r>
          </a:p>
          <a:p>
            <a:r>
              <a:rPr lang="en-US" dirty="0" smtClean="0"/>
              <a:t>Your demographics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23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Story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Lullaby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2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Drew Model Elementary School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Dr. Alice  R. Hixson</a:t>
            </a:r>
          </a:p>
          <a:p>
            <a:r>
              <a:rPr lang="en-US" dirty="0">
                <a:hlinkClick r:id="rId2"/>
              </a:rPr>
              <a:t>Department of Defense Education Activity</a:t>
            </a:r>
            <a:endParaRPr lang="en-US" dirty="0"/>
          </a:p>
          <a:p>
            <a:r>
              <a:rPr lang="en-US" dirty="0"/>
              <a:t>Defense Dependents Elementary and Secondary Schools</a:t>
            </a:r>
          </a:p>
          <a:p>
            <a:r>
              <a:rPr lang="en-US" dirty="0"/>
              <a:t>Arlington Virginia Public </a:t>
            </a:r>
            <a:r>
              <a:rPr lang="en-US" dirty="0" smtClean="0"/>
              <a:t>Schools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5959"/>
            <a:ext cx="3346450" cy="250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0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Will this change our community?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7-10 minutes</a:t>
            </a:r>
          </a:p>
          <a:p>
            <a:r>
              <a:rPr lang="en-US" dirty="0" smtClean="0"/>
              <a:t>Call, ask or interview a family member</a:t>
            </a:r>
          </a:p>
          <a:p>
            <a:r>
              <a:rPr lang="en-US" dirty="0" smtClean="0"/>
              <a:t>Ask a person at this conference</a:t>
            </a:r>
          </a:p>
          <a:p>
            <a:r>
              <a:rPr lang="en-US" dirty="0" smtClean="0"/>
              <a:t>Or write a quick reflection about your own lullaby.</a:t>
            </a:r>
          </a:p>
          <a:p>
            <a:r>
              <a:rPr lang="en-US" dirty="0" smtClean="0"/>
              <a:t>Be prepared to share out in about 12-15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99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It’ll be ok, it’ll be all right I’m </a:t>
            </a:r>
            <a:r>
              <a:rPr lang="en-US" sz="3600" dirty="0" err="1" smtClean="0"/>
              <a:t>comin</a:t>
            </a:r>
            <a:r>
              <a:rPr lang="en-US" sz="3600" dirty="0" smtClean="0"/>
              <a:t>’ back.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Soldier Daddy writes a lullaby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21480"/>
          </a:xfrm>
        </p:spPr>
        <p:txBody>
          <a:bodyPr/>
          <a:lstStyle/>
          <a:p>
            <a:r>
              <a:rPr lang="en-US" dirty="0" smtClean="0"/>
              <a:t>Metropolitan Museum of Art. (1997) </a:t>
            </a:r>
            <a:r>
              <a:rPr lang="en-US" i="1" dirty="0" smtClean="0"/>
              <a:t>Lullabies. </a:t>
            </a:r>
            <a:r>
              <a:rPr lang="en-US" dirty="0" smtClean="0"/>
              <a:t>New York, NY: Gulliver Books.</a:t>
            </a:r>
          </a:p>
          <a:p>
            <a:r>
              <a:rPr lang="en-US" dirty="0" err="1" smtClean="0"/>
              <a:t>Titherington</a:t>
            </a:r>
            <a:r>
              <a:rPr lang="en-US" dirty="0" smtClean="0"/>
              <a:t>, Jeanne. (1992) </a:t>
            </a:r>
            <a:r>
              <a:rPr lang="en-US" i="1" dirty="0" smtClean="0"/>
              <a:t>Baby’s Boat</a:t>
            </a:r>
            <a:r>
              <a:rPr lang="en-US" dirty="0" smtClean="0"/>
              <a:t>. New York, NY: </a:t>
            </a:r>
            <a:r>
              <a:rPr lang="en-US" dirty="0" err="1" smtClean="0"/>
              <a:t>Greenwillow</a:t>
            </a:r>
            <a:r>
              <a:rPr lang="en-US" dirty="0" smtClean="0"/>
              <a:t> Books. </a:t>
            </a:r>
          </a:p>
          <a:p>
            <a:r>
              <a:rPr lang="en-US" dirty="0" smtClean="0"/>
              <a:t>Yarrow, Peter. (2008) </a:t>
            </a:r>
            <a:r>
              <a:rPr lang="en-US" i="1" dirty="0" err="1" smtClean="0"/>
              <a:t>Sleepytime</a:t>
            </a:r>
            <a:r>
              <a:rPr lang="en-US" i="1" dirty="0" smtClean="0"/>
              <a:t> Songs.</a:t>
            </a:r>
            <a:r>
              <a:rPr lang="en-US" dirty="0" smtClean="0"/>
              <a:t> New York, </a:t>
            </a:r>
            <a:r>
              <a:rPr lang="en-US" dirty="0" err="1" smtClean="0"/>
              <a:t>NY:Sterling</a:t>
            </a:r>
            <a:r>
              <a:rPr lang="en-US" dirty="0" smtClean="0"/>
              <a:t> Books</a:t>
            </a:r>
          </a:p>
          <a:p>
            <a:r>
              <a:rPr lang="en-US" dirty="0" err="1" smtClean="0"/>
              <a:t>Yolen</a:t>
            </a:r>
            <a:r>
              <a:rPr lang="en-US" dirty="0" smtClean="0"/>
              <a:t>, Jane. (1986). </a:t>
            </a:r>
            <a:r>
              <a:rPr lang="en-US" i="1" dirty="0" smtClean="0"/>
              <a:t>The Lullaby Songbook. </a:t>
            </a:r>
            <a:r>
              <a:rPr lang="en-US" dirty="0" smtClean="0"/>
              <a:t>San Diego, CA: Harcourt Brace </a:t>
            </a:r>
            <a:r>
              <a:rPr lang="en-US" dirty="0" err="1" smtClean="0"/>
              <a:t>Javanovich</a:t>
            </a:r>
            <a:r>
              <a:rPr lang="en-US" dirty="0" smtClean="0"/>
              <a:t> Publishers.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52950"/>
            <a:ext cx="3346450" cy="223281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Connie </a:t>
            </a:r>
            <a:r>
              <a:rPr lang="en-US" dirty="0" err="1" smtClean="0"/>
              <a:t>Usova</a:t>
            </a:r>
            <a:r>
              <a:rPr lang="en-US" dirty="0" smtClean="0"/>
              <a:t>, Arts Educator, Arlington VA</a:t>
            </a:r>
          </a:p>
          <a:p>
            <a:r>
              <a:rPr lang="en-US" dirty="0" smtClean="0"/>
              <a:t>Dr. Fran Austin, </a:t>
            </a:r>
            <a:r>
              <a:rPr lang="en-US" dirty="0" err="1" smtClean="0"/>
              <a:t>DoDEA</a:t>
            </a:r>
            <a:r>
              <a:rPr lang="en-US" dirty="0" smtClean="0"/>
              <a:t>/DDESS</a:t>
            </a:r>
          </a:p>
          <a:p>
            <a:r>
              <a:rPr lang="en-US" dirty="0" smtClean="0"/>
              <a:t>Drew Model School Students Arlington VA</a:t>
            </a:r>
          </a:p>
          <a:p>
            <a:r>
              <a:rPr lang="en-US" dirty="0" smtClean="0"/>
              <a:t>DDESS Students</a:t>
            </a:r>
          </a:p>
          <a:p>
            <a:r>
              <a:rPr lang="en-US" dirty="0" smtClean="0"/>
              <a:t>Polly &amp; Sophia McCann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Dr. Alice R. Hixson</a:t>
            </a:r>
          </a:p>
          <a:p>
            <a:r>
              <a:rPr lang="en-US" dirty="0" smtClean="0"/>
              <a:t>703-304-8461</a:t>
            </a:r>
          </a:p>
          <a:p>
            <a:r>
              <a:rPr lang="en-US" dirty="0" smtClean="0">
                <a:hlinkClick r:id="rId2"/>
              </a:rPr>
              <a:t>Alice.hixson@am.dodea.edu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alicehixson@yahoo.com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98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327150"/>
            <a:ext cx="4170363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8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462088"/>
            <a:ext cx="5243513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Baby’s Boat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65" y="731838"/>
            <a:ext cx="4101270" cy="3475037"/>
          </a:xfrm>
        </p:spPr>
      </p:pic>
    </p:spTree>
    <p:extLst>
      <p:ext uri="{BB962C8B-B14F-4D97-AF65-F5344CB8AC3E}">
        <p14:creationId xmlns:p14="http://schemas.microsoft.com/office/powerpoint/2010/main" val="8771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4648200" cy="639762"/>
          </a:xfrm>
        </p:spPr>
        <p:txBody>
          <a:bodyPr/>
          <a:lstStyle/>
          <a:p>
            <a:r>
              <a:rPr lang="en-US" dirty="0" smtClean="0"/>
              <a:t>Good Night	Girl Scouts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19" y="1400175"/>
            <a:ext cx="1828800" cy="27432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653310"/>
            <a:ext cx="3346450" cy="2233755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Camp Woodland Lullaby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66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babyboat.pdf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62" r="-25062"/>
          <a:stretch>
            <a:fillRect/>
          </a:stretch>
        </p:blipFill>
        <p:spPr>
          <a:xfrm rot="5400000">
            <a:off x="0" y="84138"/>
            <a:ext cx="8686800" cy="6545262"/>
          </a:xfrm>
        </p:spPr>
      </p:pic>
    </p:spTree>
    <p:extLst>
      <p:ext uri="{BB962C8B-B14F-4D97-AF65-F5344CB8AC3E}">
        <p14:creationId xmlns:p14="http://schemas.microsoft.com/office/powerpoint/2010/main" val="11197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Shhh</a:t>
            </a:r>
            <a:r>
              <a:rPr lang="en-US" sz="3200" dirty="0" smtClean="0"/>
              <a:t>! The Baby’s Asleep now!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41093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638</Words>
  <Application>Microsoft Office PowerPoint</Application>
  <PresentationFormat>On-screen Show (4:3)</PresentationFormat>
  <Paragraphs>121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Slipstream</vt:lpstr>
      <vt:lpstr>The Lullaby Project</vt:lpstr>
      <vt:lpstr>PowerPoint Presentation</vt:lpstr>
      <vt:lpstr>Drew Model Elementary School</vt:lpstr>
      <vt:lpstr>PowerPoint Presentation</vt:lpstr>
      <vt:lpstr>PowerPoint Presentation</vt:lpstr>
      <vt:lpstr>Baby’s Boat</vt:lpstr>
      <vt:lpstr>A Camp Woodland Lullaby</vt:lpstr>
      <vt:lpstr>PowerPoint Presentation</vt:lpstr>
      <vt:lpstr>Shhh! The Baby’s Asleep now!</vt:lpstr>
      <vt:lpstr>Lullaby</vt:lpstr>
      <vt:lpstr>Ar Hyd a Nos </vt:lpstr>
      <vt:lpstr>PowerPoint Presentation</vt:lpstr>
      <vt:lpstr>All through the Night</vt:lpstr>
      <vt:lpstr>More Lullabies</vt:lpstr>
      <vt:lpstr>All the Pretty Little Horses</vt:lpstr>
      <vt:lpstr>PowerPoint Presentation</vt:lpstr>
      <vt:lpstr>South African Lullaby</vt:lpstr>
      <vt:lpstr>PowerPoint Presentation</vt:lpstr>
      <vt:lpstr>PowerPoint Presentation</vt:lpstr>
      <vt:lpstr>The Community</vt:lpstr>
      <vt:lpstr>Drew Students</vt:lpstr>
      <vt:lpstr>Procedure</vt:lpstr>
      <vt:lpstr>Ask the Right Question</vt:lpstr>
      <vt:lpstr>Project Possibilities</vt:lpstr>
      <vt:lpstr>PowerPoint Presentation</vt:lpstr>
      <vt:lpstr>PowerPoint Presentation</vt:lpstr>
      <vt:lpstr>PowerPoint Presentation</vt:lpstr>
      <vt:lpstr>21st Century Applications</vt:lpstr>
      <vt:lpstr>Your Lullaby</vt:lpstr>
      <vt:lpstr>Will this change our community?</vt:lpstr>
      <vt:lpstr>It’ll be ok, it’ll be all right I’m comin’ back.</vt:lpstr>
      <vt:lpstr>References</vt:lpstr>
      <vt:lpstr>Thank You!</vt:lpstr>
      <vt:lpstr>Contact Information</vt:lpstr>
    </vt:vector>
  </TitlesOfParts>
  <Company>DOD Education Activity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Lullaby Project</dc:title>
  <dc:creator>Hixson, Alice, Dr., CIV, OSD/DoDEA-Americas</dc:creator>
  <cp:lastModifiedBy>Jarred Hoyt</cp:lastModifiedBy>
  <cp:revision>35</cp:revision>
  <dcterms:created xsi:type="dcterms:W3CDTF">2015-04-08T15:38:16Z</dcterms:created>
  <dcterms:modified xsi:type="dcterms:W3CDTF">2015-05-05T16:34:29Z</dcterms:modified>
</cp:coreProperties>
</file>